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03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63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71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66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91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42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17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0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20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78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13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18488-AC6F-4C30-BD57-700938627594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921CF-3EB1-4DC7-87F0-E5E81A0EE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0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8675" y="-61913"/>
            <a:ext cx="13849350" cy="6981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2089" y="6176963"/>
            <a:ext cx="4894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Correlations in order: USA&gt;UK&gt;NZ&gt;RSA&gt;</a:t>
            </a:r>
            <a:r>
              <a:rPr lang="en-GB" dirty="0" err="1" smtClean="0"/>
              <a:t>Aus</a:t>
            </a:r>
            <a:r>
              <a:rPr lang="en-GB" dirty="0" smtClean="0"/>
              <a:t>&gt;India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474127" y="6458247"/>
            <a:ext cx="7356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Topics of the most interest in th</a:t>
            </a:r>
            <a:r>
              <a:rPr lang="en-GB" dirty="0" smtClean="0"/>
              <a:t>e USA </a:t>
            </a:r>
            <a:r>
              <a:rPr lang="en-GB" dirty="0" smtClean="0"/>
              <a:t>tend to be of interest everywhere else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87991" y="713344"/>
            <a:ext cx="441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Correlations in the top right corner of Table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8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3913" y="-47625"/>
            <a:ext cx="13839825" cy="6953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2089" y="6176963"/>
            <a:ext cx="4894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Correlations in order: USA&lt;UK&lt;NZ&lt;RSA&lt;</a:t>
            </a:r>
            <a:r>
              <a:rPr lang="en-GB" dirty="0" err="1" smtClean="0"/>
              <a:t>Aus</a:t>
            </a:r>
            <a:r>
              <a:rPr lang="en-GB" dirty="0"/>
              <a:t>&lt;</a:t>
            </a:r>
            <a:r>
              <a:rPr lang="en-GB" dirty="0" smtClean="0"/>
              <a:t>India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622088" y="6488668"/>
            <a:ext cx="6877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Topics of the most interest in India tend to be of less interest elsewhere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760552" y="727631"/>
            <a:ext cx="4670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Correlations in the bottom left corner of Table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49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57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MikeT</dc:creator>
  <cp:lastModifiedBy>MikeT</cp:lastModifiedBy>
  <cp:revision>2</cp:revision>
  <dcterms:created xsi:type="dcterms:W3CDTF">2015-07-01T20:13:48Z</dcterms:created>
  <dcterms:modified xsi:type="dcterms:W3CDTF">2015-07-01T20:20:53Z</dcterms:modified>
</cp:coreProperties>
</file>