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3255-49C2-4CBA-A5A2-6ADB4CEB37EE}" type="datetimeFigureOut">
              <a:rPr lang="sv-FI" smtClean="0"/>
              <a:t>12.4.2013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00AE-97F1-4314-8449-09A067F5688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60476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3255-49C2-4CBA-A5A2-6ADB4CEB37EE}" type="datetimeFigureOut">
              <a:rPr lang="sv-FI" smtClean="0"/>
              <a:t>12.4.2013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00AE-97F1-4314-8449-09A067F5688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00359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3255-49C2-4CBA-A5A2-6ADB4CEB37EE}" type="datetimeFigureOut">
              <a:rPr lang="sv-FI" smtClean="0"/>
              <a:t>12.4.2013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00AE-97F1-4314-8449-09A067F5688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04830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3255-49C2-4CBA-A5A2-6ADB4CEB37EE}" type="datetimeFigureOut">
              <a:rPr lang="sv-FI" smtClean="0"/>
              <a:t>12.4.2013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00AE-97F1-4314-8449-09A067F5688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364065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3255-49C2-4CBA-A5A2-6ADB4CEB37EE}" type="datetimeFigureOut">
              <a:rPr lang="sv-FI" smtClean="0"/>
              <a:t>12.4.2013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00AE-97F1-4314-8449-09A067F5688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324470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3255-49C2-4CBA-A5A2-6ADB4CEB37EE}" type="datetimeFigureOut">
              <a:rPr lang="sv-FI" smtClean="0"/>
              <a:t>12.4.2013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00AE-97F1-4314-8449-09A067F5688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91104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3255-49C2-4CBA-A5A2-6ADB4CEB37EE}" type="datetimeFigureOut">
              <a:rPr lang="sv-FI" smtClean="0"/>
              <a:t>12.4.2013</a:t>
            </a:fld>
            <a:endParaRPr lang="sv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00AE-97F1-4314-8449-09A067F5688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227561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3255-49C2-4CBA-A5A2-6ADB4CEB37EE}" type="datetimeFigureOut">
              <a:rPr lang="sv-FI" smtClean="0"/>
              <a:t>12.4.2013</a:t>
            </a:fld>
            <a:endParaRPr lang="sv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00AE-97F1-4314-8449-09A067F5688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99942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3255-49C2-4CBA-A5A2-6ADB4CEB37EE}" type="datetimeFigureOut">
              <a:rPr lang="sv-FI" smtClean="0"/>
              <a:t>12.4.2013</a:t>
            </a:fld>
            <a:endParaRPr lang="sv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00AE-97F1-4314-8449-09A067F5688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67962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3255-49C2-4CBA-A5A2-6ADB4CEB37EE}" type="datetimeFigureOut">
              <a:rPr lang="sv-FI" smtClean="0"/>
              <a:t>12.4.2013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00AE-97F1-4314-8449-09A067F5688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744820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3255-49C2-4CBA-A5A2-6ADB4CEB37EE}" type="datetimeFigureOut">
              <a:rPr lang="sv-FI" smtClean="0"/>
              <a:t>12.4.2013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00AE-97F1-4314-8449-09A067F5688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49061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C3255-49C2-4CBA-A5A2-6ADB4CEB37EE}" type="datetimeFigureOut">
              <a:rPr lang="sv-FI" smtClean="0"/>
              <a:t>12.4.2013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000AE-97F1-4314-8449-09A067F56883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58276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13"/>
            <a:ext cx="8028384" cy="68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75656" y="3933056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dirty="0" smtClean="0"/>
              <a:t>Twitter account name</a:t>
            </a:r>
            <a:endParaRPr lang="sv-FI" dirty="0"/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 flipH="1">
            <a:off x="755576" y="4509120"/>
            <a:ext cx="1512168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923928" y="6021288"/>
            <a:ext cx="93610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dirty="0" smtClean="0"/>
              <a:t>Use all data</a:t>
            </a:r>
            <a:endParaRPr lang="sv-FI" dirty="0"/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>
          <a:xfrm flipH="1" flipV="1">
            <a:off x="1835696" y="6237312"/>
            <a:ext cx="208823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868144" y="4365104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dirty="0" smtClean="0"/>
              <a:t>Save as new subproject</a:t>
            </a:r>
            <a:endParaRPr lang="sv-FI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860032" y="4653136"/>
            <a:ext cx="100811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012160" y="1916832"/>
            <a:ext cx="302433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dirty="0" smtClean="0"/>
              <a:t>This </a:t>
            </a:r>
            <a:r>
              <a:rPr lang="sv-FI" dirty="0" smtClean="0"/>
              <a:t>saves </a:t>
            </a:r>
            <a:r>
              <a:rPr lang="sv-FI" dirty="0" smtClean="0"/>
              <a:t>all tweets from @neiltyson as a new </a:t>
            </a:r>
            <a:r>
              <a:rPr lang="sv-FI" dirty="0" smtClean="0"/>
              <a:t>subproject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84914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4977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987824" y="4581128"/>
            <a:ext cx="5256584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dirty="0" smtClean="0"/>
              <a:t>And when you do an empty search in Time Series Analysis with that subproject, you’ll get a time serie of all tweets by @</a:t>
            </a:r>
            <a:r>
              <a:rPr lang="sv-FI" dirty="0" smtClean="0"/>
              <a:t>neiltyson</a:t>
            </a:r>
            <a:endParaRPr lang="sv-FI" dirty="0" smtClean="0"/>
          </a:p>
          <a:p>
            <a:pPr algn="ctr"/>
            <a:endParaRPr lang="sv-FI" dirty="0"/>
          </a:p>
          <a:p>
            <a:pPr algn="ctr"/>
            <a:r>
              <a:rPr lang="sv-FI" dirty="0" smtClean="0"/>
              <a:t>And if you click on the spikes you’ll get the tweets from that </a:t>
            </a:r>
            <a:r>
              <a:rPr lang="sv-FI" dirty="0" smtClean="0"/>
              <a:t>date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88626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61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</dc:creator>
  <cp:lastModifiedBy>Thelwall, Michael (Prof)</cp:lastModifiedBy>
  <cp:revision>3</cp:revision>
  <dcterms:created xsi:type="dcterms:W3CDTF">2013-04-12T04:57:39Z</dcterms:created>
  <dcterms:modified xsi:type="dcterms:W3CDTF">2013-04-12T11:17:25Z</dcterms:modified>
</cp:coreProperties>
</file>